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3" r:id="rId1"/>
  </p:sldMasterIdLst>
  <p:sldIdLst>
    <p:sldId id="256" r:id="rId2"/>
    <p:sldId id="273" r:id="rId3"/>
    <p:sldId id="274" r:id="rId4"/>
    <p:sldId id="275" r:id="rId5"/>
    <p:sldId id="276" r:id="rId6"/>
    <p:sldId id="277" r:id="rId7"/>
    <p:sldId id="278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848" autoAdjust="0"/>
    <p:restoredTop sz="94660"/>
  </p:normalViewPr>
  <p:slideViewPr>
    <p:cSldViewPr snapToGrid="0">
      <p:cViewPr varScale="1">
        <p:scale>
          <a:sx n="62" d="100"/>
          <a:sy n="62" d="100"/>
        </p:scale>
        <p:origin x="9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1/26/2021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785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8242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7139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53394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567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3633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49698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9177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23375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1351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375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5805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1/26/2021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3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1/26/2021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38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1/26/2021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8889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060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1/26/2021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50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1/26/2021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0533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  <p:sldLayoutId id="2147483699" r:id="rId16"/>
    <p:sldLayoutId id="2147483700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6031" y="1283116"/>
            <a:ext cx="10873564" cy="2434856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十字架是為我</a:t>
            </a:r>
            <a:br>
              <a:rPr lang="en-PH" altLang="zh-TW" sz="4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40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The cross</a:t>
            </a:r>
            <a:endParaRPr lang="en-US" sz="4000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4066" y="942875"/>
            <a:ext cx="11426456" cy="56671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各各他的十字架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Kok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kok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-tha</a:t>
            </a:r>
            <a:r>
              <a:rPr lang="en-PH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   sip-  ji-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主受釘是為着我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     Chu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siu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teng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si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ui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tioh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goa,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7349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2772" y="849884"/>
            <a:ext cx="11426456" cy="56671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祂放棄天堂榮華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I pang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sak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-tong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eng-hoa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受慘死艱苦何大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Siu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chham-si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kan-kho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loa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-toa!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30276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9564" y="595424"/>
            <a:ext cx="11426456" cy="56671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祂流血贖我罪過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I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lau-huih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siok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choe-koa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拯救我出死入活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   Chin-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kiu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goa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chhut-si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jip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oah</a:t>
            </a:r>
            <a:r>
              <a:rPr lang="en-US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,</a:t>
            </a:r>
          </a:p>
        </p:txBody>
      </p:sp>
    </p:spTree>
    <p:extLst>
      <p:ext uri="{BB962C8B-B14F-4D97-AF65-F5344CB8AC3E}">
        <p14:creationId xmlns:p14="http://schemas.microsoft.com/office/powerpoint/2010/main" val="23700979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114" y="834386"/>
            <a:ext cx="11426456" cy="56671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各各他的十字架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 </a:t>
            </a:r>
            <a:endParaRPr lang="en-US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Kok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kok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-tha</a:t>
            </a:r>
            <a:r>
              <a:rPr lang="en-PH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  sip-   ji-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真正為我為我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                              Chin-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chia</a:t>
            </a:r>
            <a:r>
              <a:rPr lang="en-PH" sz="3500" b="1" baseline="30000" dirty="0" err="1">
                <a:solidFill>
                  <a:schemeClr val="bg1"/>
                </a:solidFill>
                <a:latin typeface="Candara" panose="020E0502030303020204" pitchFamily="34" charset="0"/>
              </a:rPr>
              <a:t>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ui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-goa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</a:rPr>
              <a:t>ui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</a:rPr>
              <a:t>-goa!</a:t>
            </a:r>
            <a:endParaRPr lang="en-PH" sz="3500" b="1" baseline="30000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046028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2772" y="816184"/>
            <a:ext cx="11426456" cy="576284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啊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十字架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en-US" altLang="zh-TW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啊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十字架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en-US" altLang="zh-TW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Ah,      sip-  ji-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      (Ah,     sip-   ji-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,)</a:t>
            </a:r>
          </a:p>
          <a:p>
            <a:pPr marL="0" indent="0">
              <a:buNone/>
            </a:pPr>
            <a:endParaRPr lang="en-US" altLang="zh-TW" sz="8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啊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十字架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en-US" altLang="zh-TW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啊，十字架</a:t>
            </a:r>
            <a:r>
              <a:rPr lang="zh-TW" altLang="en-US" sz="1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en-US" altLang="zh-TW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 ) </a:t>
            </a: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Ah,    sip-  ji-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       (Ah,       sip-   ji-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,)</a:t>
            </a:r>
          </a:p>
          <a:p>
            <a:pPr marL="0" indent="0" algn="ctr">
              <a:buNone/>
            </a:pPr>
            <a:endParaRPr lang="en-PH" altLang="zh-TW" sz="3500" b="1" dirty="0">
              <a:solidFill>
                <a:schemeClr val="bg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2500" b="1" dirty="0">
              <a:solidFill>
                <a:schemeClr val="bg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4244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544" y="1201479"/>
            <a:ext cx="11426456" cy="565652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各各他的十字架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Kok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kok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-tha</a:t>
            </a:r>
            <a:r>
              <a:rPr lang="en-PH" altLang="zh-TW" sz="3500" b="1" baseline="30000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e    sip-  ji-   </a:t>
            </a:r>
            <a:r>
              <a:rPr lang="en-PH" altLang="zh-TW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PH" altLang="zh-TW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sz="3500" b="1" dirty="0">
              <a:solidFill>
                <a:schemeClr val="bg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真正為我為我</a:t>
            </a:r>
            <a:r>
              <a:rPr lang="zh-TW" altLang="en-US" sz="35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！</a:t>
            </a:r>
            <a:endParaRPr lang="en-PH" altLang="zh-TW" sz="35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Chin-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chia</a:t>
            </a:r>
            <a:r>
              <a:rPr lang="en-PH" sz="3500" b="1" baseline="30000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-goa  </a:t>
            </a:r>
            <a:r>
              <a:rPr lang="en-PH" sz="3500" b="1" dirty="0" err="1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PH" sz="3500" b="1" dirty="0">
                <a:solidFill>
                  <a:schemeClr val="bg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-goa!</a:t>
            </a:r>
          </a:p>
          <a:p>
            <a:pPr marL="0" indent="0" algn="ctr">
              <a:buNone/>
            </a:pPr>
            <a:r>
              <a:rPr lang="en-US" sz="2500" b="1" dirty="0">
                <a:solidFill>
                  <a:schemeClr val="bg1"/>
                </a:solidFill>
                <a:latin typeface="Candara" panose="020E0502030303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731982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1829</TotalTime>
  <Words>210</Words>
  <Application>Microsoft Office PowerPoint</Application>
  <PresentationFormat>Widescreen</PresentationFormat>
  <Paragraphs>27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DFKai-SB</vt:lpstr>
      <vt:lpstr>Arial</vt:lpstr>
      <vt:lpstr>Candara</vt:lpstr>
      <vt:lpstr>Tw Cen MT</vt:lpstr>
      <vt:lpstr>Circuit</vt:lpstr>
      <vt:lpstr>十字架是為我 The cross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227</cp:revision>
  <dcterms:created xsi:type="dcterms:W3CDTF">2020-01-10T06:25:13Z</dcterms:created>
  <dcterms:modified xsi:type="dcterms:W3CDTF">2021-01-26T08:19:41Z</dcterms:modified>
</cp:coreProperties>
</file>